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09" r:id="rId3"/>
    <p:sldId id="410" r:id="rId4"/>
    <p:sldId id="413" r:id="rId5"/>
    <p:sldId id="414" r:id="rId6"/>
    <p:sldId id="415" r:id="rId7"/>
    <p:sldId id="416" r:id="rId8"/>
    <p:sldId id="417" r:id="rId9"/>
    <p:sldId id="418" r:id="rId10"/>
    <p:sldId id="419" r:id="rId11"/>
    <p:sldId id="420" r:id="rId12"/>
    <p:sldId id="421" r:id="rId13"/>
    <p:sldId id="422" r:id="rId14"/>
    <p:sldId id="423" r:id="rId15"/>
    <p:sldId id="424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2.png"/><Relationship Id="rId14" Type="http://schemas.openxmlformats.org/officeDocument/2006/relationships/image" Target="../media/image1.jpeg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54.xml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56.xml"/><Relationship Id="rId5" Type="http://schemas.openxmlformats.org/officeDocument/2006/relationships/image" Target="../media/image2.png"/><Relationship Id="rId4" Type="http://schemas.openxmlformats.org/officeDocument/2006/relationships/image" Target="../media/image5.png"/><Relationship Id="rId3" Type="http://schemas.openxmlformats.org/officeDocument/2006/relationships/tags" Target="../tags/tag55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57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58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59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0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3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4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5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67.xml"/><Relationship Id="rId3" Type="http://schemas.openxmlformats.org/officeDocument/2006/relationships/image" Target="../media/image25.png"/><Relationship Id="rId2" Type="http://schemas.openxmlformats.org/officeDocument/2006/relationships/tags" Target="../tags/tag66.xml"/><Relationship Id="rId1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8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9.xml"/></Relationships>
</file>